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Fondo carta Transparencia_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cxnSp>
        <p:nvCxnSpPr>
          <p:cNvPr id="20" name="Conector recto 19"/>
          <p:cNvCxnSpPr/>
          <p:nvPr/>
        </p:nvCxnSpPr>
        <p:spPr>
          <a:xfrm>
            <a:off x="1668194" y="4346331"/>
            <a:ext cx="5838092" cy="0"/>
          </a:xfrm>
          <a:prstGeom prst="lin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cxnSp>
        <p:nvCxnSpPr>
          <p:cNvPr id="12" name="Conector recto 11"/>
          <p:cNvCxnSpPr/>
          <p:nvPr/>
        </p:nvCxnSpPr>
        <p:spPr>
          <a:xfrm>
            <a:off x="1696672" y="2945423"/>
            <a:ext cx="5838092" cy="0"/>
          </a:xfrm>
          <a:prstGeom prst="line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cxnSp>
      <p:sp>
        <p:nvSpPr>
          <p:cNvPr id="3" name="TextBox 2"/>
          <p:cNvSpPr txBox="1"/>
          <p:nvPr/>
        </p:nvSpPr>
        <p:spPr>
          <a:xfrm>
            <a:off x="2019358" y="1367135"/>
            <a:ext cx="5357556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 sz="2400" b="1">
                <a:solidFill>
                  <a:srgbClr val="000000"/>
                </a:solidFill>
                <a:latin typeface="Arial"/>
              </a:defRPr>
            </a:pPr>
            <a:r>
              <a:rPr sz="2000" dirty="0"/>
              <a:t>Nuevo Sistema </a:t>
            </a:r>
            <a:r>
              <a:rPr sz="2000" dirty="0" err="1"/>
              <a:t>Defensoría</a:t>
            </a:r>
            <a:r>
              <a:rPr sz="2000" dirty="0"/>
              <a:t> Piedras Negras</a:t>
            </a:r>
          </a:p>
        </p:txBody>
      </p:sp>
      <p:sp>
        <p:nvSpPr>
          <p:cNvPr id="4" name="Rectangle 3"/>
          <p:cNvSpPr/>
          <p:nvPr/>
        </p:nvSpPr>
        <p:spPr>
          <a:xfrm>
            <a:off x="320528" y="25146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Felipe De Jesus Zertuche Corpus</a:t>
            </a:r>
          </a:p>
          <a:p>
            <a:pPr algn="ctr">
              <a:defRPr sz="11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Defensor Público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5" name="Rectangle 4"/>
          <p:cNvSpPr/>
          <p:nvPr/>
        </p:nvSpPr>
        <p:spPr>
          <a:xfrm>
            <a:off x="2537704" y="25146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Andrea Dinorah Rodriguez Zatarain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6" name="Rectangle 5"/>
          <p:cNvSpPr/>
          <p:nvPr/>
        </p:nvSpPr>
        <p:spPr>
          <a:xfrm>
            <a:off x="4754880" y="25146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Clarisa Abigail Garcia Martinez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7" name="Rectangle 6"/>
          <p:cNvSpPr/>
          <p:nvPr/>
        </p:nvSpPr>
        <p:spPr>
          <a:xfrm>
            <a:off x="6972056" y="25146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Jesus Manuel Alba Huerta</a:t>
            </a:r>
          </a:p>
          <a:p>
            <a:pPr algn="ctr">
              <a:defRPr sz="11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Defensor Público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8" name="Rectangle 7"/>
          <p:cNvSpPr/>
          <p:nvPr/>
        </p:nvSpPr>
        <p:spPr>
          <a:xfrm>
            <a:off x="1312608" y="38862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Martin Cantu Chavez</a:t>
            </a:r>
          </a:p>
          <a:p>
            <a:pPr algn="ctr">
              <a:defRPr sz="11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Defensor Público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9" name="Rectangle 8"/>
          <p:cNvSpPr/>
          <p:nvPr/>
        </p:nvSpPr>
        <p:spPr>
          <a:xfrm>
            <a:off x="3598608" y="38862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Liliana Angelica Sanchez Lozano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  <p:sp>
        <p:nvSpPr>
          <p:cNvPr id="10" name="Rectangle 9"/>
          <p:cNvSpPr/>
          <p:nvPr/>
        </p:nvSpPr>
        <p:spPr>
          <a:xfrm>
            <a:off x="5884608" y="3886200"/>
            <a:ext cx="2011680" cy="9144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 sz="1200" b="1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Elsa Veronica Hernandez Gomez</a:t>
            </a:r>
          </a:p>
          <a:p>
            <a:pPr algn="ctr">
              <a:defRPr sz="1100" b="0">
                <a:latin typeface="Arial"/>
              </a:defRPr>
            </a:pPr>
            <a:r>
              <a:rPr dirty="0" err="1">
                <a:solidFill>
                  <a:schemeClr val="tx1"/>
                </a:solidFill>
              </a:rPr>
              <a:t>Defensora</a:t>
            </a:r>
            <a:r>
              <a:rPr dirty="0">
                <a:solidFill>
                  <a:schemeClr val="tx1"/>
                </a:solidFill>
              </a:rPr>
              <a:t> Pública</a:t>
            </a:r>
          </a:p>
          <a:p>
            <a:pPr algn="ctr">
              <a:defRPr sz="1000" b="0">
                <a:latin typeface="Arial"/>
              </a:defRPr>
            </a:pPr>
            <a:r>
              <a:rPr dirty="0">
                <a:solidFill>
                  <a:schemeClr val="tx1"/>
                </a:solidFill>
              </a:rPr>
              <a:t>TID0401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54</Words>
  <Application>Microsoft Office PowerPoint</Application>
  <PresentationFormat>Presentación en pantalla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Juan Campos</dc:creator>
  <cp:keywords/>
  <dc:description>generated using python-pptx</dc:description>
  <cp:lastModifiedBy>Cuenta Microsoft</cp:lastModifiedBy>
  <cp:revision>3</cp:revision>
  <dcterms:created xsi:type="dcterms:W3CDTF">2013-01-27T09:14:16Z</dcterms:created>
  <dcterms:modified xsi:type="dcterms:W3CDTF">2025-04-30T16:22:52Z</dcterms:modified>
  <cp:category/>
</cp:coreProperties>
</file>